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9"/>
  </p:notesMasterIdLst>
  <p:sldIdLst>
    <p:sldId id="256" r:id="rId2"/>
    <p:sldId id="263" r:id="rId3"/>
    <p:sldId id="262" r:id="rId4"/>
    <p:sldId id="264" r:id="rId5"/>
    <p:sldId id="258" r:id="rId6"/>
    <p:sldId id="265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EDDF80-24D3-41E7-9A11-EBCB530CD867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775E6-BB32-4087-99B5-0F178D497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90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775E6-BB32-4087-99B5-0F178D49752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345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РИСУНКИ\КР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095023" y="476672"/>
            <a:ext cx="6965245" cy="15433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</a:t>
            </a:r>
            <a:r>
              <a:rPr lang="ru-RU" sz="3600" b="1" dirty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rgbClr val="FF0000"/>
                </a:solidFill>
              </a:rPr>
              <a:t>ң кызыклы экспонат»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конкурсына </a:t>
            </a:r>
            <a:r>
              <a:rPr lang="ru-RU" sz="2400" b="1" dirty="0">
                <a:solidFill>
                  <a:srgbClr val="FF0000"/>
                </a:solidFill>
              </a:rPr>
              <a:t>Азнакай районы Чалпы </a:t>
            </a:r>
            <a:r>
              <a:rPr lang="ru-RU" sz="2400" b="1" dirty="0" err="1">
                <a:solidFill>
                  <a:srgbClr val="FF0000"/>
                </a:solidFill>
              </a:rPr>
              <a:t>урта</a:t>
            </a:r>
            <a:r>
              <a:rPr lang="ru-RU" sz="2400" b="1" dirty="0">
                <a:solidFill>
                  <a:srgbClr val="FF0000"/>
                </a:solidFill>
              </a:rPr>
              <a:t> мәктәбе </a:t>
            </a:r>
            <a:r>
              <a:rPr lang="ru-RU" sz="2400" b="1" dirty="0" smtClean="0">
                <a:solidFill>
                  <a:srgbClr val="FF0000"/>
                </a:solidFill>
              </a:rPr>
              <a:t>музее   «</a:t>
            </a:r>
            <a:r>
              <a:rPr lang="ru-RU" sz="2400" b="1" dirty="0" err="1" smtClean="0">
                <a:solidFill>
                  <a:srgbClr val="FF0000"/>
                </a:solidFill>
              </a:rPr>
              <a:t>Сугыш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еллары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истәлеге</a:t>
            </a:r>
            <a:r>
              <a:rPr lang="ru-RU" sz="2400" b="1" dirty="0" smtClean="0">
                <a:solidFill>
                  <a:srgbClr val="FF0000"/>
                </a:solidFill>
              </a:rPr>
              <a:t>» </a:t>
            </a:r>
            <a:r>
              <a:rPr lang="ru-RU" sz="2400" b="1" dirty="0" err="1" smtClean="0">
                <a:solidFill>
                  <a:srgbClr val="FF0000"/>
                </a:solidFill>
              </a:rPr>
              <a:t>тәкъ</a:t>
            </a:r>
            <a:r>
              <a:rPr lang="tt-RU" sz="2400" b="1" dirty="0" smtClean="0">
                <a:solidFill>
                  <a:srgbClr val="FF0000"/>
                </a:solidFill>
              </a:rPr>
              <a:t>дим итә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030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9"/>
            <a:ext cx="3672408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3995936" y="1600200"/>
            <a:ext cx="4690864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tt-RU" sz="2400" dirty="0" smtClean="0"/>
          </a:p>
          <a:p>
            <a:pPr marL="0" indent="0">
              <a:buNone/>
            </a:pPr>
            <a:endParaRPr lang="tt-RU" sz="2400" dirty="0" smtClean="0"/>
          </a:p>
          <a:p>
            <a:pPr marL="0" indent="0">
              <a:buNone/>
            </a:pPr>
            <a:endParaRPr lang="tt-RU" sz="2400" dirty="0"/>
          </a:p>
          <a:p>
            <a:pPr marL="0" indent="0">
              <a:buNone/>
            </a:pPr>
            <a:r>
              <a:rPr lang="tt-RU" sz="2400" dirty="0" smtClean="0"/>
              <a:t>Гади тимер кисәкләре түгел,</a:t>
            </a:r>
          </a:p>
          <a:p>
            <a:pPr marL="0" indent="0">
              <a:buNone/>
            </a:pPr>
            <a:r>
              <a:rPr lang="tt-RU" sz="2400" dirty="0" smtClean="0"/>
              <a:t>Алар - утлы еллар истәлеге.</a:t>
            </a:r>
          </a:p>
          <a:p>
            <a:pPr marL="0" indent="0">
              <a:buNone/>
            </a:pPr>
            <a:r>
              <a:rPr lang="tt-RU" sz="2400" dirty="0" smtClean="0"/>
              <a:t>Яшәү белән үлем арасында          </a:t>
            </a:r>
          </a:p>
          <a:p>
            <a:pPr marL="0" indent="0">
              <a:buNone/>
            </a:pPr>
            <a:r>
              <a:rPr lang="tt-RU" sz="2400" dirty="0" smtClean="0"/>
              <a:t>Күңел кылларының тибрәнүе</a:t>
            </a:r>
            <a:r>
              <a:rPr lang="tt-RU" sz="2400" dirty="0" smtClean="0"/>
              <a:t>...</a:t>
            </a:r>
          </a:p>
          <a:p>
            <a:pPr marL="0" indent="0">
              <a:buNone/>
            </a:pPr>
            <a:endParaRPr lang="tt-RU" sz="2000" dirty="0"/>
          </a:p>
          <a:p>
            <a:pPr marL="0" indent="0">
              <a:buNone/>
            </a:pPr>
            <a:r>
              <a:rPr lang="tt-RU" sz="2000" dirty="0" smtClean="0"/>
              <a:t>Презента</a:t>
            </a:r>
            <a:r>
              <a:rPr lang="ru-RU" sz="2000" dirty="0" err="1" smtClean="0"/>
              <a:t>цияне</a:t>
            </a:r>
            <a:r>
              <a:rPr lang="ru-RU" sz="2000" dirty="0" smtClean="0"/>
              <a:t>   </a:t>
            </a:r>
            <a:r>
              <a:rPr lang="tt-RU" sz="2000" dirty="0" smtClean="0"/>
              <a:t>төзеде Азнакай шәһәре Балалар иҗат үзәгенең өстәмә белем бирү буенча  төбәкне өйрәнүчеләр педагогы, Чалпы мәктәбе музее җитәкчесе Ракипова Р.Р.</a:t>
            </a:r>
            <a:endParaRPr lang="tt-RU" sz="2000" dirty="0" smtClean="0"/>
          </a:p>
          <a:p>
            <a:pPr marL="0" indent="0">
              <a:buNone/>
            </a:pPr>
            <a:endParaRPr lang="tt-RU" sz="1200" dirty="0"/>
          </a:p>
          <a:p>
            <a:pPr marL="0" indent="0">
              <a:buNone/>
            </a:pPr>
            <a:endParaRPr lang="tt-RU" sz="1200" dirty="0" smtClean="0"/>
          </a:p>
          <a:p>
            <a:pPr marL="0" indent="0" algn="r">
              <a:buNone/>
            </a:pPr>
            <a:endParaRPr lang="tt-RU" sz="1200" dirty="0" smtClean="0"/>
          </a:p>
          <a:p>
            <a:pPr marL="0" indent="0">
              <a:buNone/>
            </a:pPr>
            <a:endParaRPr lang="tt-RU" sz="2400" dirty="0" smtClean="0"/>
          </a:p>
          <a:p>
            <a:pPr marL="0" indent="0">
              <a:buNone/>
            </a:pPr>
            <a:endParaRPr lang="tt-RU" sz="2400" dirty="0" smtClean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7424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РИСУНКИ\КР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sz="3200" b="1" dirty="0">
                <a:solidFill>
                  <a:srgbClr val="FF0000"/>
                </a:solidFill>
              </a:rPr>
              <a:t>Чалпы мәктәбе музеенда Бөек Ватан сугышы истәлеге булып </a:t>
            </a:r>
            <a:r>
              <a:rPr lang="tt-RU" sz="3200" b="1" dirty="0" smtClean="0">
                <a:solidFill>
                  <a:srgbClr val="FF0000"/>
                </a:solidFill>
              </a:rPr>
              <a:t>снаряд кисәге саклана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07504" y="1988840"/>
            <a:ext cx="4388296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t-RU" sz="1800" dirty="0" smtClean="0"/>
              <a:t>Кайчандыр ул сугыш кырларында</a:t>
            </a:r>
          </a:p>
          <a:p>
            <a:pPr marL="0" indent="0">
              <a:buNone/>
            </a:pPr>
            <a:r>
              <a:rPr lang="tt-RU" sz="1800" dirty="0" smtClean="0"/>
              <a:t>Дошманга каршы аткан.</a:t>
            </a:r>
          </a:p>
          <a:p>
            <a:pPr marL="0" indent="0">
              <a:buNone/>
            </a:pPr>
            <a:r>
              <a:rPr lang="tt-RU" sz="1800" dirty="0" smtClean="0"/>
              <a:t>Аннан ярты гасыр буе</a:t>
            </a:r>
          </a:p>
          <a:p>
            <a:pPr marL="0" indent="0">
              <a:buNone/>
            </a:pPr>
            <a:r>
              <a:rPr lang="tt-RU" sz="1800" dirty="0" smtClean="0"/>
              <a:t>Җир өсләрендә яткан.</a:t>
            </a:r>
          </a:p>
          <a:p>
            <a:pPr marL="0" indent="0">
              <a:buNone/>
            </a:pPr>
            <a:r>
              <a:rPr lang="tt-RU" sz="1800" dirty="0" smtClean="0"/>
              <a:t>Берзаман безнең егетләр,</a:t>
            </a:r>
          </a:p>
          <a:p>
            <a:pPr marL="0" indent="0">
              <a:buNone/>
            </a:pPr>
            <a:r>
              <a:rPr lang="tt-RU" sz="1800" dirty="0" smtClean="0"/>
              <a:t>Аны табып алганнар</a:t>
            </a:r>
          </a:p>
          <a:p>
            <a:pPr marL="0" indent="0">
              <a:buNone/>
            </a:pPr>
            <a:r>
              <a:rPr lang="tt-RU" sz="1800" dirty="0" smtClean="0"/>
              <a:t>Яңа яшәү сулышы өреп</a:t>
            </a:r>
          </a:p>
          <a:p>
            <a:pPr marL="0" indent="0">
              <a:buNone/>
            </a:pPr>
            <a:r>
              <a:rPr lang="tt-RU" sz="1800" dirty="0" smtClean="0"/>
              <a:t>Музеебызга куйганнар!</a:t>
            </a:r>
            <a:endParaRPr lang="ru-RU" sz="1800" dirty="0"/>
          </a:p>
        </p:txBody>
      </p:sp>
      <p:pic>
        <p:nvPicPr>
          <p:cNvPr id="7" name="Picture 2" descr="C:\фотолар\фото для презентации музея\DSC_00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4128" y="3789040"/>
            <a:ext cx="1679171" cy="12593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8" name="Picture 4" descr="C:\фотолар\фото для презентации музея\DSC_00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3" y="4869160"/>
            <a:ext cx="1632181" cy="12241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8546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50" autoRev="1" fill="remov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" dur="250" autoRev="1" fill="remov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50" autoRev="1" fill="remov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250" autoRev="1" fill="remov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50" autoRev="1" fill="remov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" dur="250" autoRev="1" fill="remov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" dur="250" autoRev="1" fill="remov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50" autoRev="1" fill="remov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1" dur="250" autoRev="1" fill="remov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250" autoRev="1" fill="remove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1" dur="250" autoRev="1" fill="remove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2" dur="250" autoRev="1" fill="remove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autoRev="1" fill="remove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фотолар\фото для презентации музея\DSC_006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88840"/>
            <a:ext cx="5424264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sz="2000" b="1" dirty="0" smtClean="0"/>
              <a:t>Әлеге снаряд  кисәге башка экспонатлар белән бергә </a:t>
            </a:r>
            <a:br>
              <a:rPr lang="tt-RU" sz="2000" b="1" dirty="0" smtClean="0"/>
            </a:br>
            <a:r>
              <a:rPr lang="tt-RU" sz="2000" b="1" dirty="0" smtClean="0"/>
              <a:t>Вороне</a:t>
            </a:r>
            <a:r>
              <a:rPr lang="ru-RU" sz="2000" b="1" dirty="0" smtClean="0"/>
              <a:t>ж   </a:t>
            </a:r>
            <a:r>
              <a:rPr lang="tt-RU" sz="2000" b="1" dirty="0" smtClean="0"/>
              <a:t>өлкәсе Югары Момон авылы янында табылган.</a:t>
            </a:r>
            <a:br>
              <a:rPr lang="tt-RU" sz="2000" b="1" dirty="0" smtClean="0"/>
            </a:br>
            <a:r>
              <a:rPr lang="tt-RU" sz="2000" b="1" dirty="0" smtClean="0"/>
              <a:t> Аны Чалпы мәктәбе укучылары сугыш  ветераны </a:t>
            </a:r>
            <a:r>
              <a:rPr lang="tt-RU" sz="2000" b="1" dirty="0" smtClean="0"/>
              <a:t>Шайсолтанов  </a:t>
            </a:r>
            <a:r>
              <a:rPr lang="tt-RU" sz="2000" b="1" dirty="0" smtClean="0"/>
              <a:t>Әбүзәр абый җитәкчелегендә 1984 елда табып алып </a:t>
            </a:r>
            <a:r>
              <a:rPr lang="tt-RU" sz="2000" b="1" dirty="0" smtClean="0"/>
              <a:t>кайтканнар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50761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РИСУНКИ\КР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886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2400" dirty="0" smtClean="0"/>
              <a:t>.</a:t>
            </a:r>
            <a:endParaRPr lang="ru-RU" sz="2400" dirty="0"/>
          </a:p>
        </p:txBody>
      </p:sp>
      <p:pic>
        <p:nvPicPr>
          <p:cNvPr id="4099" name="Picture 3" descr="C:\фотолар\фото для презентации музея\DSC_006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80928"/>
            <a:ext cx="2520280" cy="42345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48200" y="188640"/>
            <a:ext cx="4059936" cy="5907360"/>
          </a:xfrm>
        </p:spPr>
        <p:txBody>
          <a:bodyPr/>
          <a:lstStyle/>
          <a:p>
            <a:pPr marL="0" indent="0">
              <a:buNone/>
            </a:pPr>
            <a:endParaRPr lang="tt-RU" dirty="0" smtClean="0"/>
          </a:p>
          <a:p>
            <a:pPr marL="0" indent="0" algn="r">
              <a:buNone/>
            </a:pPr>
            <a:r>
              <a:rPr lang="tt-RU" sz="2400" dirty="0" smtClean="0">
                <a:solidFill>
                  <a:srgbClr val="FF0000"/>
                </a:solidFill>
              </a:rPr>
              <a:t>Шәйсолтанов Әбүзәр абый 1942 елда Дон фронтында </a:t>
            </a:r>
            <a:r>
              <a:rPr lang="tt-RU" sz="2400" dirty="0" smtClean="0">
                <a:solidFill>
                  <a:srgbClr val="FF0000"/>
                </a:solidFill>
              </a:rPr>
              <a:t>сугышкан. 1984 елда ул яу кырында һәлак булган полкташлары һәйкәленә     чәчәкләр куя.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085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РИСУНКИ\КР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4" y="-1239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2411760" y="188913"/>
            <a:ext cx="4536504" cy="59070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 smtClean="0">
                <a:solidFill>
                  <a:srgbClr val="FF0000"/>
                </a:solidFill>
              </a:rPr>
              <a:t>Музейда</a:t>
            </a:r>
            <a:r>
              <a:rPr lang="ru-RU" sz="2000" dirty="0" smtClean="0">
                <a:solidFill>
                  <a:srgbClr val="FF0000"/>
                </a:solidFill>
              </a:rPr>
              <a:t> Советлар Союзы маршалы  Г. К. </a:t>
            </a:r>
            <a:r>
              <a:rPr lang="ru-RU" sz="2000" dirty="0" err="1" smtClean="0">
                <a:solidFill>
                  <a:srgbClr val="FF0000"/>
                </a:solidFill>
              </a:rPr>
              <a:t>Жуковны</a:t>
            </a:r>
            <a:r>
              <a:rPr lang="tt-RU" sz="2000" dirty="0" smtClean="0">
                <a:solidFill>
                  <a:srgbClr val="FF0000"/>
                </a:solidFill>
              </a:rPr>
              <a:t>ң укучыларга хаты саклана. Анда </a:t>
            </a:r>
            <a:r>
              <a:rPr lang="tt-RU" sz="2000" dirty="0" smtClean="0">
                <a:solidFill>
                  <a:srgbClr val="FF0000"/>
                </a:solidFill>
              </a:rPr>
              <a:t>рәхмәт </a:t>
            </a:r>
            <a:r>
              <a:rPr lang="tt-RU" sz="2000" dirty="0" smtClean="0">
                <a:solidFill>
                  <a:srgbClr val="FF0000"/>
                </a:solidFill>
              </a:rPr>
              <a:t>сүзләре язылган</a:t>
            </a:r>
            <a:r>
              <a:rPr lang="tt-RU" sz="2000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tt-RU" sz="2000" dirty="0" smtClean="0">
                <a:solidFill>
                  <a:srgbClr val="FF0000"/>
                </a:solidFill>
              </a:rPr>
              <a:t>“Дорогие друз</a:t>
            </a:r>
            <a:r>
              <a:rPr lang="ru-RU" sz="2000" dirty="0" err="1" smtClean="0">
                <a:solidFill>
                  <a:srgbClr val="FF0000"/>
                </a:solidFill>
              </a:rPr>
              <a:t>ья</a:t>
            </a:r>
            <a:r>
              <a:rPr lang="ru-RU" sz="2000" dirty="0" smtClean="0">
                <a:solidFill>
                  <a:srgbClr val="FF0000"/>
                </a:solidFill>
              </a:rPr>
              <a:t>! Ваше письмо я получил…Оно меня очень обрадовало. Особенно то, что вы занялись  изучением истории вооружённой борьбы своего народа за свою Родину…»</a:t>
            </a:r>
          </a:p>
        </p:txBody>
      </p:sp>
      <p:pic>
        <p:nvPicPr>
          <p:cNvPr id="1026" name="Picture 2" descr="C:\фотолар\фото для презентации музея\DSC_0055.jpg"/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30" b="10526"/>
          <a:stretch/>
        </p:blipFill>
        <p:spPr bwMode="auto">
          <a:xfrm>
            <a:off x="6804248" y="3573016"/>
            <a:ext cx="1827212" cy="22129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ңуков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1679381" cy="223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78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t-RU" sz="2000" dirty="0" smtClean="0">
              <a:solidFill>
                <a:srgbClr val="FF0000"/>
              </a:solidFill>
            </a:endParaRPr>
          </a:p>
          <a:p>
            <a:endParaRPr lang="tt-RU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t-RU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t-RU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t-RU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t-RU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t-RU" sz="2000" dirty="0" smtClean="0">
                <a:solidFill>
                  <a:srgbClr val="FF0000"/>
                </a:solidFill>
              </a:rPr>
              <a:t>Җиңү </a:t>
            </a:r>
            <a:r>
              <a:rPr lang="tt-RU" sz="2000" dirty="0">
                <a:solidFill>
                  <a:srgbClr val="FF0000"/>
                </a:solidFill>
              </a:rPr>
              <a:t>алып килүдә </a:t>
            </a:r>
            <a:br>
              <a:rPr lang="tt-RU" sz="2000" dirty="0">
                <a:solidFill>
                  <a:srgbClr val="FF0000"/>
                </a:solidFill>
              </a:rPr>
            </a:br>
            <a:r>
              <a:rPr lang="tt-RU" sz="2000" dirty="0">
                <a:solidFill>
                  <a:srgbClr val="FF0000"/>
                </a:solidFill>
              </a:rPr>
              <a:t>Өлеше чиксез </a:t>
            </a:r>
            <a:r>
              <a:rPr lang="tt-RU" sz="2000" dirty="0" smtClean="0">
                <a:solidFill>
                  <a:srgbClr val="FF0000"/>
                </a:solidFill>
              </a:rPr>
              <a:t>аның!</a:t>
            </a:r>
            <a:endParaRPr lang="tt-RU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t-RU" sz="2000" dirty="0" smtClean="0">
                <a:solidFill>
                  <a:srgbClr val="FF0000"/>
                </a:solidFill>
              </a:rPr>
              <a:t> Зур </a:t>
            </a:r>
            <a:r>
              <a:rPr lang="tt-RU" sz="2000" dirty="0">
                <a:solidFill>
                  <a:srgbClr val="FF0000"/>
                </a:solidFill>
              </a:rPr>
              <a:t>горурлык кичерәбез</a:t>
            </a:r>
            <a:br>
              <a:rPr lang="tt-RU" sz="2000" dirty="0">
                <a:solidFill>
                  <a:srgbClr val="FF0000"/>
                </a:solidFill>
              </a:rPr>
            </a:br>
            <a:r>
              <a:rPr lang="tt-RU" sz="2000" dirty="0">
                <a:solidFill>
                  <a:srgbClr val="FF0000"/>
                </a:solidFill>
              </a:rPr>
              <a:t>Музейга кергән саен</a:t>
            </a:r>
            <a:r>
              <a:rPr lang="tt-RU" dirty="0">
                <a:solidFill>
                  <a:srgbClr val="FF0000"/>
                </a:solidFill>
              </a:rPr>
              <a:t>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7" name="Picture 3" descr="E:\РИСУНКИ\КР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92896"/>
            <a:ext cx="3168352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РИСУНКИ\КР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3528392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фотолар\фото для презентации музея\DSC_00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807546"/>
            <a:ext cx="1633451" cy="122612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307127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РИСУНКИ\КР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976664"/>
          </a:xfrm>
        </p:spPr>
        <p:txBody>
          <a:bodyPr>
            <a:normAutofit fontScale="90000"/>
          </a:bodyPr>
          <a:lstStyle/>
          <a:p>
            <a:pPr algn="l"/>
            <a:r>
              <a:rPr lang="tt-RU" sz="2800" dirty="0" smtClean="0"/>
              <a:t>Хөрмәтле укучым</a:t>
            </a:r>
            <a:r>
              <a:rPr lang="tt-RU" sz="2800" dirty="0" smtClean="0"/>
              <a:t>!</a:t>
            </a:r>
            <a:br>
              <a:rPr lang="tt-RU" sz="2800" dirty="0" smtClean="0"/>
            </a:br>
            <a:r>
              <a:rPr lang="tt-RU" sz="2800" dirty="0" smtClean="0"/>
              <a:t>Килегез музейга, күрегез-</a:t>
            </a:r>
            <a:br>
              <a:rPr lang="tt-RU" sz="2800" dirty="0" smtClean="0"/>
            </a:br>
            <a:r>
              <a:rPr lang="tt-RU" sz="2800" dirty="0" smtClean="0"/>
              <a:t>Тын калып бирегә керегез!</a:t>
            </a:r>
            <a:br>
              <a:rPr lang="tt-RU" sz="2800" dirty="0" smtClean="0"/>
            </a:br>
            <a:r>
              <a:rPr lang="tt-RU" sz="2800" dirty="0" smtClean="0"/>
              <a:t>“Дан” почмагы саклый серләрне,</a:t>
            </a:r>
            <a:br>
              <a:rPr lang="tt-RU" sz="2800" dirty="0" smtClean="0"/>
            </a:br>
            <a:r>
              <a:rPr lang="tt-RU" sz="2800" dirty="0" smtClean="0"/>
              <a:t>Сугыш кайтармаган ирләрнең.</a:t>
            </a:r>
            <a:br>
              <a:rPr lang="tt-RU" sz="2800" dirty="0" smtClean="0"/>
            </a:br>
            <a:r>
              <a:rPr lang="tt-RU" sz="2800" dirty="0" smtClean="0"/>
              <a:t>Тын калыйк без алар каршында,</a:t>
            </a:r>
            <a:br>
              <a:rPr lang="tt-RU" sz="2800" dirty="0" smtClean="0"/>
            </a:br>
            <a:r>
              <a:rPr lang="tt-RU" sz="2800" dirty="0" smtClean="0"/>
              <a:t>Һәйкәлләргә чәчәк китерик.</a:t>
            </a:r>
            <a:br>
              <a:rPr lang="tt-RU" sz="2800" dirty="0" smtClean="0"/>
            </a:br>
            <a:r>
              <a:rPr lang="tt-RU" sz="2800" dirty="0" smtClean="0"/>
              <a:t>Монда яткан ядрә ярчыклары</a:t>
            </a:r>
            <a:br>
              <a:rPr lang="tt-RU" sz="2800" dirty="0" smtClean="0"/>
            </a:br>
            <a:r>
              <a:rPr lang="tt-RU" sz="2800" dirty="0" smtClean="0"/>
              <a:t>Күпне сөйли- шуны онытмыйк!</a:t>
            </a:r>
            <a:br>
              <a:rPr lang="tt-RU" sz="2800" dirty="0" smtClean="0"/>
            </a:br>
            <a:r>
              <a:rPr lang="tt-RU" sz="2800" dirty="0" smtClean="0"/>
              <a:t>Исеңдә тот, дустым, онытма:</a:t>
            </a:r>
            <a:br>
              <a:rPr lang="tt-RU" sz="2800" dirty="0" smtClean="0"/>
            </a:br>
            <a:r>
              <a:rPr lang="tt-RU" sz="2800" dirty="0" smtClean="0"/>
              <a:t>Гади генә снаряд түгел бу.</a:t>
            </a:r>
            <a:br>
              <a:rPr lang="tt-RU" sz="2800" dirty="0" smtClean="0"/>
            </a:br>
            <a:r>
              <a:rPr lang="tt-RU" sz="2800" dirty="0" smtClean="0"/>
              <a:t>Яу кырында ятып калганнарның</a:t>
            </a:r>
            <a:br>
              <a:rPr lang="tt-RU" sz="2800" dirty="0" smtClean="0"/>
            </a:br>
            <a:r>
              <a:rPr lang="tt-RU" sz="2800" dirty="0" smtClean="0"/>
              <a:t>Истәлеге булып кайткан ул!</a:t>
            </a:r>
            <a:br>
              <a:rPr lang="tt-RU" sz="2800" dirty="0" smtClean="0"/>
            </a:br>
            <a:r>
              <a:rPr lang="tt-RU" sz="2000" dirty="0" smtClean="0"/>
              <a:t>(барлык шигыр</a:t>
            </a:r>
            <a:r>
              <a:rPr lang="ru-RU" sz="2000" dirty="0" smtClean="0"/>
              <a:t>ь</a:t>
            </a:r>
            <a:r>
              <a:rPr lang="tt-RU" sz="2000" dirty="0" smtClean="0"/>
              <a:t> юллары тарих укытучысы Р.Р. Ракипованың күңел көндәлегеннән алынды)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90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178</TotalTime>
  <Words>172</Words>
  <Application>Microsoft Office PowerPoint</Application>
  <PresentationFormat>Экран (4:3)</PresentationFormat>
  <Paragraphs>40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Бумажная</vt:lpstr>
      <vt:lpstr>«Иң кызыклы экспонат» конкурсына Азнакай районы Чалпы урта мәктәбе музее   «Сугыш еллары истәлеге» тәкъдим итә</vt:lpstr>
      <vt:lpstr>Чалпы мәктәбе музеенда Бөек Ватан сугышы истәлеге булып снаряд кисәге саклана</vt:lpstr>
      <vt:lpstr>Әлеге снаряд  кисәге башка экспонатлар белән бергә  Воронеж   өлкәсе Югары Момон авылы янында табылган.  Аны Чалпы мәктәбе укучылары сугыш  ветераны Шайсолтанов  Әбүзәр абый җитәкчелегендә 1984 елда табып алып кайтканнар</vt:lpstr>
      <vt:lpstr>.</vt:lpstr>
      <vt:lpstr>Презентация PowerPoint</vt:lpstr>
      <vt:lpstr> </vt:lpstr>
      <vt:lpstr>Хөрмәтле укучым! Килегез музейга, күрегез- Тын калып бирегә керегез! “Дан” почмагы саклый серләрне, Сугыш кайтармаган ирләрнең. Тын калыйк без алар каршында, Һәйкәлләргә чәчәк китерик. Монда яткан ядрә ярчыклары Күпне сөйли- шуны онытмыйк! Исеңдә тот, дустым, онытма: Гади генә снаряд түгел бу. Яу кырында ятып калганнарның Истәлеге булып кайткан ул! (барлык шигырь юллары тарих укытучысы Р.Р. Ракипованың күңел көндәлегеннән алынды)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«иң кызыклы экспонат» конкурсына Азнакай районы Чалпы урта мәктәбе музее «»Сугыш еллары и</dc:title>
  <dc:creator>Рамиля</dc:creator>
  <cp:lastModifiedBy>Ракипова</cp:lastModifiedBy>
  <cp:revision>20</cp:revision>
  <dcterms:created xsi:type="dcterms:W3CDTF">2013-11-26T17:41:07Z</dcterms:created>
  <dcterms:modified xsi:type="dcterms:W3CDTF">2013-11-27T14:42:43Z</dcterms:modified>
</cp:coreProperties>
</file>